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08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25CF12C-0056-49BF-99F2-EAD1AA5585B5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199867D-C609-46CA-A491-E95DD85DA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F12C-0056-49BF-99F2-EAD1AA5585B5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67D-C609-46CA-A491-E95DD85DA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F12C-0056-49BF-99F2-EAD1AA5585B5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67D-C609-46CA-A491-E95DD85DA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F12C-0056-49BF-99F2-EAD1AA5585B5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67D-C609-46CA-A491-E95DD85DA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F12C-0056-49BF-99F2-EAD1AA5585B5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67D-C609-46CA-A491-E95DD85DA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F12C-0056-49BF-99F2-EAD1AA5585B5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67D-C609-46CA-A491-E95DD85DA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25CF12C-0056-49BF-99F2-EAD1AA5585B5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199867D-C609-46CA-A491-E95DD85DA8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25CF12C-0056-49BF-99F2-EAD1AA5585B5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199867D-C609-46CA-A491-E95DD85DA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F12C-0056-49BF-99F2-EAD1AA5585B5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67D-C609-46CA-A491-E95DD85DA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F12C-0056-49BF-99F2-EAD1AA5585B5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67D-C609-46CA-A491-E95DD85DA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F12C-0056-49BF-99F2-EAD1AA5585B5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67D-C609-46CA-A491-E95DD85DA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25CF12C-0056-49BF-99F2-EAD1AA5585B5}" type="datetimeFigureOut">
              <a:rPr lang="en-US" smtClean="0"/>
              <a:pPr/>
              <a:t>2/25/2011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199867D-C609-46CA-A491-E95DD85DA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Rio </a:t>
            </a:r>
            <a:r>
              <a:rPr lang="en-US" dirty="0" err="1" smtClean="0"/>
              <a:t>Boba</a:t>
            </a:r>
            <a:r>
              <a:rPr lang="en-US" dirty="0" smtClean="0"/>
              <a:t> Flooding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Bryan </a:t>
            </a:r>
            <a:r>
              <a:rPr lang="en-US" dirty="0" err="1" smtClean="0"/>
              <a:t>Priebe</a:t>
            </a:r>
            <a:endParaRPr lang="en-US" dirty="0" smtClean="0"/>
          </a:p>
          <a:p>
            <a:r>
              <a:rPr lang="en-US" dirty="0" smtClean="0"/>
              <a:t>Josh Thompson</a:t>
            </a:r>
          </a:p>
          <a:p>
            <a:r>
              <a:rPr lang="en-US" dirty="0" err="1" smtClean="0"/>
              <a:t>Frans</a:t>
            </a:r>
            <a:r>
              <a:rPr lang="en-US" dirty="0" smtClean="0"/>
              <a:t> </a:t>
            </a:r>
            <a:r>
              <a:rPr lang="en-US" dirty="0" err="1" smtClean="0"/>
              <a:t>Lambrechtsen</a:t>
            </a:r>
            <a:endParaRPr lang="en-US" dirty="0"/>
          </a:p>
        </p:txBody>
      </p:sp>
      <p:pic>
        <p:nvPicPr>
          <p:cNvPr id="4" name="Picture 3" descr="Flooding1.jpg"/>
          <p:cNvPicPr>
            <a:picLocks noChangeAspect="1"/>
          </p:cNvPicPr>
          <p:nvPr/>
        </p:nvPicPr>
        <p:blipFill>
          <a:blip r:embed="rId2" cstate="print"/>
          <a:srcRect r="-820" b="-771"/>
          <a:stretch>
            <a:fillRect/>
          </a:stretch>
        </p:blipFill>
        <p:spPr>
          <a:xfrm>
            <a:off x="5715000" y="304800"/>
            <a:ext cx="3124200" cy="2362200"/>
          </a:xfrm>
          <a:prstGeom prst="rect">
            <a:avLst/>
          </a:prstGeom>
          <a:effectLst>
            <a:softEdge rad="3175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description</a:t>
            </a:r>
          </a:p>
          <a:p>
            <a:pPr lvl="1"/>
            <a:r>
              <a:rPr lang="en-US" dirty="0" smtClean="0"/>
              <a:t>Objectives</a:t>
            </a:r>
          </a:p>
          <a:p>
            <a:r>
              <a:rPr lang="en-US" dirty="0" smtClean="0"/>
              <a:t>Location of watershed</a:t>
            </a:r>
          </a:p>
          <a:p>
            <a:r>
              <a:rPr lang="en-US" dirty="0" smtClean="0"/>
              <a:t>Rio </a:t>
            </a:r>
            <a:r>
              <a:rPr lang="en-US" dirty="0" err="1" smtClean="0"/>
              <a:t>Boba</a:t>
            </a:r>
            <a:r>
              <a:rPr lang="en-US" dirty="0" smtClean="0"/>
              <a:t> team</a:t>
            </a:r>
          </a:p>
          <a:p>
            <a:r>
              <a:rPr lang="en-US" dirty="0" smtClean="0"/>
              <a:t>Analysis</a:t>
            </a:r>
          </a:p>
          <a:p>
            <a:r>
              <a:rPr lang="en-US" dirty="0" smtClean="0"/>
              <a:t>Solutions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Project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305800" cy="4325112"/>
          </a:xfrm>
        </p:spPr>
        <p:txBody>
          <a:bodyPr/>
          <a:lstStyle/>
          <a:p>
            <a:r>
              <a:rPr lang="en-US" dirty="0" smtClean="0"/>
              <a:t>Flooding occurring downstream</a:t>
            </a:r>
          </a:p>
          <a:p>
            <a:r>
              <a:rPr lang="en-US" dirty="0" smtClean="0"/>
              <a:t>Analysis of the Rio </a:t>
            </a:r>
            <a:r>
              <a:rPr lang="en-US" dirty="0" err="1" smtClean="0"/>
              <a:t>Boba</a:t>
            </a:r>
            <a:r>
              <a:rPr lang="en-US" dirty="0" smtClean="0"/>
              <a:t> watershed needed</a:t>
            </a:r>
          </a:p>
          <a:p>
            <a:r>
              <a:rPr lang="en-US" dirty="0" smtClean="0"/>
              <a:t>Examine flood inundation</a:t>
            </a:r>
          </a:p>
          <a:p>
            <a:r>
              <a:rPr lang="en-US" dirty="0" smtClean="0"/>
              <a:t>Explore possible</a:t>
            </a:r>
          </a:p>
          <a:p>
            <a:pPr>
              <a:buNone/>
            </a:pPr>
            <a:r>
              <a:rPr lang="en-US" dirty="0" smtClean="0"/>
              <a:t>	alternatives</a:t>
            </a:r>
          </a:p>
          <a:p>
            <a:endParaRPr lang="en-US" dirty="0" smtClean="0"/>
          </a:p>
        </p:txBody>
      </p:sp>
      <p:pic>
        <p:nvPicPr>
          <p:cNvPr id="5" name="Picture 4" descr="Flooding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1600" y="3733800"/>
            <a:ext cx="3587750" cy="2708025"/>
          </a:xfrm>
          <a:prstGeom prst="rect">
            <a:avLst/>
          </a:prstGeom>
          <a:effectLst>
            <a:softEdge rad="3175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4191000" cy="4325112"/>
          </a:xfrm>
        </p:spPr>
        <p:txBody>
          <a:bodyPr/>
          <a:lstStyle/>
          <a:p>
            <a:r>
              <a:rPr lang="en-US" dirty="0" smtClean="0"/>
              <a:t>Located directly north of Santo Domingo</a:t>
            </a:r>
          </a:p>
          <a:p>
            <a:r>
              <a:rPr lang="en-US" dirty="0" smtClean="0"/>
              <a:t>The Rio </a:t>
            </a:r>
            <a:r>
              <a:rPr lang="en-US" dirty="0" err="1" smtClean="0"/>
              <a:t>Boba</a:t>
            </a:r>
            <a:r>
              <a:rPr lang="en-US" dirty="0" smtClean="0"/>
              <a:t> flows from the mountains to the ocean</a:t>
            </a:r>
          </a:p>
          <a:p>
            <a:r>
              <a:rPr lang="en-US" dirty="0" smtClean="0"/>
              <a:t>River outlet is located near </a:t>
            </a:r>
            <a:r>
              <a:rPr lang="en-US" dirty="0" err="1" smtClean="0"/>
              <a:t>Nagua</a:t>
            </a:r>
            <a:endParaRPr lang="en-US" dirty="0"/>
          </a:p>
        </p:txBody>
      </p:sp>
      <p:pic>
        <p:nvPicPr>
          <p:cNvPr id="4" name="Picture 3" descr="GoogleLocation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24400" y="2514600"/>
            <a:ext cx="4029420" cy="2895600"/>
          </a:xfrm>
          <a:prstGeom prst="rect">
            <a:avLst/>
          </a:prstGeom>
        </p:spPr>
      </p:pic>
      <p:sp>
        <p:nvSpPr>
          <p:cNvPr id="5" name="Down Arrow 4"/>
          <p:cNvSpPr/>
          <p:nvPr/>
        </p:nvSpPr>
        <p:spPr>
          <a:xfrm>
            <a:off x="6705600" y="2667000"/>
            <a:ext cx="381000" cy="457200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Rio </a:t>
            </a:r>
            <a:r>
              <a:rPr lang="en-US" dirty="0" err="1" smtClean="0"/>
              <a:t>Boba</a:t>
            </a:r>
            <a:r>
              <a:rPr lang="en-US" dirty="0" smtClean="0"/>
              <a:t>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3962400" cy="4325112"/>
          </a:xfrm>
        </p:spPr>
        <p:txBody>
          <a:bodyPr>
            <a:normAutofit/>
          </a:bodyPr>
          <a:lstStyle/>
          <a:p>
            <a:r>
              <a:rPr lang="en-US" dirty="0" smtClean="0"/>
              <a:t>Bryan </a:t>
            </a:r>
            <a:r>
              <a:rPr lang="en-US" dirty="0" err="1" smtClean="0"/>
              <a:t>Priebe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Josh Thompson</a:t>
            </a:r>
          </a:p>
          <a:p>
            <a:endParaRPr lang="en-US" dirty="0" smtClean="0"/>
          </a:p>
          <a:p>
            <a:r>
              <a:rPr lang="en-US" dirty="0" err="1" smtClean="0"/>
              <a:t>Frans</a:t>
            </a:r>
            <a:r>
              <a:rPr lang="en-US" dirty="0" smtClean="0"/>
              <a:t> </a:t>
            </a:r>
            <a:r>
              <a:rPr lang="en-US" dirty="0" err="1" smtClean="0"/>
              <a:t>Lambrechtsen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Sandra </a:t>
            </a:r>
            <a:r>
              <a:rPr lang="en-US" dirty="0" err="1" smtClean="0"/>
              <a:t>Clases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Yenny</a:t>
            </a:r>
            <a:r>
              <a:rPr lang="en-US" dirty="0" smtClean="0"/>
              <a:t> Rodriguez</a:t>
            </a:r>
          </a:p>
        </p:txBody>
      </p:sp>
      <p:pic>
        <p:nvPicPr>
          <p:cNvPr id="4" name="Picture 3" descr="Bryan2.bmp"/>
          <p:cNvPicPr>
            <a:picLocks noChangeAspect="1"/>
          </p:cNvPicPr>
          <p:nvPr/>
        </p:nvPicPr>
        <p:blipFill>
          <a:blip r:embed="rId2" cstate="print"/>
          <a:srcRect l="21111" t="25000" r="24444" b="23333"/>
          <a:stretch>
            <a:fillRect/>
          </a:stretch>
        </p:blipFill>
        <p:spPr>
          <a:xfrm>
            <a:off x="6477000" y="762000"/>
            <a:ext cx="2209800" cy="1398037"/>
          </a:xfrm>
          <a:prstGeom prst="rect">
            <a:avLst/>
          </a:prstGeom>
        </p:spPr>
      </p:pic>
      <p:pic>
        <p:nvPicPr>
          <p:cNvPr id="5" name="Picture 4" descr="Janet_&amp;_Josh_Famil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5800" y="2667000"/>
            <a:ext cx="2295525" cy="1473247"/>
          </a:xfrm>
          <a:prstGeom prst="rect">
            <a:avLst/>
          </a:prstGeom>
        </p:spPr>
      </p:pic>
      <p:pic>
        <p:nvPicPr>
          <p:cNvPr id="7" name="Picture 6" descr="Frans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24600" y="4648200"/>
            <a:ext cx="2336800" cy="175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WMS to delineate watershed</a:t>
            </a:r>
          </a:p>
          <a:p>
            <a:r>
              <a:rPr lang="en-US" dirty="0" smtClean="0"/>
              <a:t>Use of HMS and GSSHA to calculate flow</a:t>
            </a:r>
          </a:p>
          <a:p>
            <a:pPr lvl="1"/>
            <a:r>
              <a:rPr lang="en-US" dirty="0" smtClean="0"/>
              <a:t>Peak flow obtained using precipitation data</a:t>
            </a:r>
          </a:p>
          <a:p>
            <a:r>
              <a:rPr lang="en-US" dirty="0" smtClean="0"/>
              <a:t>Obtain/analyze channel cross-sections</a:t>
            </a:r>
          </a:p>
          <a:p>
            <a:r>
              <a:rPr lang="en-US" dirty="0" smtClean="0"/>
              <a:t>Insert data into HEC-RAS model</a:t>
            </a:r>
          </a:p>
          <a:p>
            <a:r>
              <a:rPr lang="en-US" dirty="0" smtClean="0"/>
              <a:t>Determine areas of flood inundation</a:t>
            </a:r>
          </a:p>
          <a:p>
            <a:pPr lvl="1"/>
            <a:r>
              <a:rPr lang="en-US" dirty="0" smtClean="0"/>
              <a:t>Compare using HEC-RAS and GSSHA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1800" y="5943600"/>
            <a:ext cx="1457914" cy="1006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29200" y="6172200"/>
            <a:ext cx="762000" cy="545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6400800"/>
            <a:ext cx="1295400" cy="35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6400800"/>
            <a:ext cx="1143000" cy="318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Preliminary ideas</a:t>
            </a:r>
          </a:p>
          <a:p>
            <a:pPr lvl="1"/>
            <a:r>
              <a:rPr lang="en-US" dirty="0" smtClean="0"/>
              <a:t>Early warning system</a:t>
            </a:r>
          </a:p>
          <a:p>
            <a:pPr lvl="1"/>
            <a:r>
              <a:rPr lang="en-US" dirty="0" smtClean="0"/>
              <a:t>Retention walls</a:t>
            </a:r>
          </a:p>
          <a:p>
            <a:endParaRPr lang="en-US" dirty="0"/>
          </a:p>
          <a:p>
            <a:r>
              <a:rPr lang="en-US" dirty="0" smtClean="0"/>
              <a:t>Other ideas</a:t>
            </a:r>
          </a:p>
          <a:p>
            <a:pPr lvl="1"/>
            <a:r>
              <a:rPr lang="en-US" dirty="0" smtClean="0"/>
              <a:t>Detention basin</a:t>
            </a:r>
          </a:p>
          <a:p>
            <a:pPr lvl="1"/>
            <a:r>
              <a:rPr lang="en-US" dirty="0" smtClean="0"/>
              <a:t>Widen channel</a:t>
            </a:r>
          </a:p>
          <a:p>
            <a:pPr lvl="1"/>
            <a:endParaRPr lang="en-US" dirty="0" smtClean="0"/>
          </a:p>
        </p:txBody>
      </p:sp>
      <p:pic>
        <p:nvPicPr>
          <p:cNvPr id="4" name="Picture 3" descr="Watershed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05400" y="1219200"/>
            <a:ext cx="3117850" cy="2324100"/>
          </a:xfrm>
          <a:prstGeom prst="rect">
            <a:avLst/>
          </a:prstGeom>
        </p:spPr>
      </p:pic>
      <p:pic>
        <p:nvPicPr>
          <p:cNvPr id="5" name="Picture 4" descr="Watershed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05400" y="3505200"/>
            <a:ext cx="3124200" cy="24174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  <a:effectLst>
            <a:softEdge rad="127000"/>
          </a:effectLst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118</TotalTime>
  <Words>129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Rio Boba Flooding</vt:lpstr>
      <vt:lpstr>Overview</vt:lpstr>
      <vt:lpstr> Project Description</vt:lpstr>
      <vt:lpstr>Location</vt:lpstr>
      <vt:lpstr>Rio Boba Team</vt:lpstr>
      <vt:lpstr>Analysis</vt:lpstr>
      <vt:lpstr>Solutions</vt:lpstr>
      <vt:lpstr>Questions?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Rio Boba Flooding</dc:title>
  <dc:creator>CAEDM</dc:creator>
  <cp:lastModifiedBy>flambrec</cp:lastModifiedBy>
  <cp:revision>24</cp:revision>
  <dcterms:created xsi:type="dcterms:W3CDTF">2011-02-02T18:24:52Z</dcterms:created>
  <dcterms:modified xsi:type="dcterms:W3CDTF">2011-02-25T15:40:12Z</dcterms:modified>
</cp:coreProperties>
</file>