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46E0CE8-7516-450F-8E21-6A5E8EFF4518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4B9E99-101E-4933-A61E-965C6656E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429000"/>
            <a:ext cx="8077200" cy="1673352"/>
          </a:xfrm>
        </p:spPr>
        <p:txBody>
          <a:bodyPr/>
          <a:lstStyle/>
          <a:p>
            <a:r>
              <a:rPr lang="en-US" dirty="0" smtClean="0"/>
              <a:t>Los Quemados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0"/>
            <a:ext cx="8077200" cy="1499616"/>
          </a:xfrm>
        </p:spPr>
        <p:txBody>
          <a:bodyPr/>
          <a:lstStyle/>
          <a:p>
            <a:r>
              <a:rPr lang="en-US" dirty="0" smtClean="0"/>
              <a:t>Flood Solution Study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DO" dirty="0" smtClean="0"/>
              <a:t>Gather </a:t>
            </a:r>
            <a:r>
              <a:rPr lang="es-DO" dirty="0"/>
              <a:t>Basin </a:t>
            </a:r>
            <a:r>
              <a:rPr lang="es-DO" dirty="0" smtClean="0"/>
              <a:t>Images, Maps, Meteorological </a:t>
            </a:r>
            <a:r>
              <a:rPr lang="es-DO" dirty="0"/>
              <a:t>Data and Analyze Basin Characteristics</a:t>
            </a:r>
            <a:endParaRPr lang="en-US" dirty="0"/>
          </a:p>
          <a:p>
            <a:pPr lvl="0"/>
            <a:r>
              <a:rPr lang="es-EC" dirty="0"/>
              <a:t>Obtain Data Gathered From </a:t>
            </a:r>
            <a:r>
              <a:rPr lang="es-EC" dirty="0" smtClean="0"/>
              <a:t>Field </a:t>
            </a:r>
            <a:r>
              <a:rPr lang="es-EC" dirty="0"/>
              <a:t>Work</a:t>
            </a:r>
            <a:endParaRPr lang="en-US" dirty="0"/>
          </a:p>
          <a:p>
            <a:pPr lvl="0"/>
            <a:r>
              <a:rPr lang="es-DO" dirty="0"/>
              <a:t>Develop WMS and GSSHA Models</a:t>
            </a:r>
            <a:endParaRPr lang="en-US" dirty="0"/>
          </a:p>
          <a:p>
            <a:pPr lvl="0"/>
            <a:r>
              <a:rPr lang="es-DO" dirty="0"/>
              <a:t>Calibrate the Models</a:t>
            </a:r>
            <a:endParaRPr lang="en-US" dirty="0"/>
          </a:p>
          <a:p>
            <a:pPr lvl="0"/>
            <a:r>
              <a:rPr lang="es-DO" dirty="0" smtClean="0"/>
              <a:t>Run </a:t>
            </a:r>
            <a:r>
              <a:rPr lang="es-DO" dirty="0"/>
              <a:t>Simulations for Proposed Structural </a:t>
            </a:r>
            <a:r>
              <a:rPr lang="es-DO" dirty="0" smtClean="0"/>
              <a:t>and Non-Structural Improvements</a:t>
            </a:r>
            <a:endParaRPr lang="en-US" dirty="0"/>
          </a:p>
          <a:p>
            <a:pPr lvl="0"/>
            <a:r>
              <a:rPr lang="es-EC" dirty="0" smtClean="0"/>
              <a:t>Comparative </a:t>
            </a:r>
            <a:r>
              <a:rPr lang="es-EC" dirty="0"/>
              <a:t>Analysis of the Improvements</a:t>
            </a:r>
            <a:endParaRPr lang="en-US" dirty="0"/>
          </a:p>
          <a:p>
            <a:pPr lvl="0"/>
            <a:r>
              <a:rPr lang="es-EC" dirty="0"/>
              <a:t>Provide Results and Recommendations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Quemados</a:t>
            </a:r>
            <a:endParaRPr lang="en-US" dirty="0"/>
          </a:p>
        </p:txBody>
      </p:sp>
      <p:pic>
        <p:nvPicPr>
          <p:cNvPr id="4" name="Content Placeholder 3" descr="los Quemado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77104"/>
            <a:ext cx="8229600" cy="442141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Model</a:t>
            </a:r>
            <a:endParaRPr lang="en-US" dirty="0"/>
          </a:p>
        </p:txBody>
      </p:sp>
      <p:pic>
        <p:nvPicPr>
          <p:cNvPr id="4" name="Content Placeholder 3" descr="Los Quemados Watersh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4881" y="1774825"/>
            <a:ext cx="7234238" cy="46259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Dams to control flood waters upstream</a:t>
            </a:r>
          </a:p>
          <a:p>
            <a:r>
              <a:rPr lang="en-US" dirty="0" smtClean="0"/>
              <a:t>Relocation of the city’s inhabitants</a:t>
            </a:r>
          </a:p>
          <a:p>
            <a:r>
              <a:rPr lang="en-US" dirty="0" smtClean="0"/>
              <a:t>Build an emergency alert system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75</TotalTime>
  <Words>72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Los Quemados</vt:lpstr>
      <vt:lpstr>Project Scope</vt:lpstr>
      <vt:lpstr>Los Quemados</vt:lpstr>
      <vt:lpstr>WMS Model</vt:lpstr>
      <vt:lpstr>Suggested Solutions</vt:lpstr>
    </vt:vector>
  </TitlesOfParts>
  <Company>CAEDM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Quemados</dc:title>
  <dc:creator>CAEDM</dc:creator>
  <cp:lastModifiedBy>CAEDM</cp:lastModifiedBy>
  <cp:revision>5</cp:revision>
  <dcterms:created xsi:type="dcterms:W3CDTF">2011-02-02T19:16:36Z</dcterms:created>
  <dcterms:modified xsi:type="dcterms:W3CDTF">2011-02-02T21:54:29Z</dcterms:modified>
</cp:coreProperties>
</file>